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A77D85-5FB6-4181-A03B-5106D92AE3B5}" type="datetimeFigureOut">
              <a:rPr lang="en-AU" smtClean="0"/>
              <a:t>30/11/2012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5DFA486-3B50-48C6-9A28-C83621D1E024}" type="slidenum">
              <a:rPr lang="en-AU" smtClean="0"/>
              <a:t>‹#›</a:t>
            </a:fld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1.2 Variations in LSO</a:t>
            </a:r>
            <a:r>
              <a:rPr lang="en-AU" sz="2800" dirty="0" smtClean="0"/>
              <a:t>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720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8" t="34127" r="22359" b="14087"/>
          <a:stretch/>
        </p:blipFill>
        <p:spPr bwMode="auto">
          <a:xfrm>
            <a:off x="135870" y="1052736"/>
            <a:ext cx="8900626" cy="492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5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Corporations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A corporation is owned by shareholders and aims to make a profit.</a:t>
            </a:r>
          </a:p>
          <a:p>
            <a:endParaRPr lang="en-AU" dirty="0" smtClean="0"/>
          </a:p>
          <a:p>
            <a:r>
              <a:rPr lang="en-AU" dirty="0" smtClean="0"/>
              <a:t>Public companies are traded on the ASX and anyone can purchase shares. </a:t>
            </a:r>
            <a:r>
              <a:rPr lang="en-AU" dirty="0" err="1" smtClean="0"/>
              <a:t>Eg</a:t>
            </a:r>
            <a:r>
              <a:rPr lang="en-AU" dirty="0" smtClean="0"/>
              <a:t> BHP, Westpac</a:t>
            </a:r>
          </a:p>
          <a:p>
            <a:endParaRPr lang="en-AU" dirty="0" smtClean="0"/>
          </a:p>
          <a:p>
            <a:r>
              <a:rPr lang="en-AU" dirty="0" smtClean="0"/>
              <a:t>Private companies are NOT traded on the ASX and owners must be invited to buy shares. Pty Ltd after name.</a:t>
            </a:r>
          </a:p>
          <a:p>
            <a:endParaRPr lang="en-AU" dirty="0" smtClean="0"/>
          </a:p>
          <a:p>
            <a:r>
              <a:rPr lang="en-AU" dirty="0" smtClean="0"/>
              <a:t>Government Business Enterprise (GBE) is owned and operated by the Government but are run like companies.  </a:t>
            </a:r>
            <a:r>
              <a:rPr lang="en-AU" dirty="0" err="1" smtClean="0"/>
              <a:t>Eg</a:t>
            </a:r>
            <a:r>
              <a:rPr lang="en-AU" dirty="0" smtClean="0"/>
              <a:t> Australia Post, </a:t>
            </a:r>
            <a:r>
              <a:rPr lang="en-AU" dirty="0" err="1" smtClean="0"/>
              <a:t>Medibank</a:t>
            </a:r>
            <a:r>
              <a:rPr lang="en-AU" dirty="0" smtClean="0"/>
              <a:t> Private.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09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Government Departments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Can exist at all three levels of government.</a:t>
            </a:r>
          </a:p>
          <a:p>
            <a:endParaRPr lang="en-AU" dirty="0" smtClean="0"/>
          </a:p>
          <a:p>
            <a:r>
              <a:rPr lang="en-AU" dirty="0" smtClean="0"/>
              <a:t>Provide essential community services.</a:t>
            </a:r>
          </a:p>
          <a:p>
            <a:endParaRPr lang="en-AU" dirty="0" smtClean="0"/>
          </a:p>
          <a:p>
            <a:r>
              <a:rPr lang="en-AU" dirty="0" smtClean="0"/>
              <a:t>Examples include:</a:t>
            </a:r>
          </a:p>
          <a:p>
            <a:endParaRPr lang="en-AU" dirty="0"/>
          </a:p>
          <a:p>
            <a:pPr lvl="1"/>
            <a:r>
              <a:rPr lang="en-AU" dirty="0" smtClean="0"/>
              <a:t>Department of Foreign Affairs and Trade</a:t>
            </a:r>
          </a:p>
          <a:p>
            <a:pPr lvl="1"/>
            <a:r>
              <a:rPr lang="en-AU" dirty="0" smtClean="0"/>
              <a:t>Department of Education and Early Childhood Development</a:t>
            </a:r>
          </a:p>
        </p:txBody>
      </p:sp>
    </p:spTree>
    <p:extLst>
      <p:ext uri="{BB962C8B-B14F-4D97-AF65-F5344CB8AC3E}">
        <p14:creationId xmlns:p14="http://schemas.microsoft.com/office/powerpoint/2010/main" val="115016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Not-for-profit organisation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Includes Charities and Foundations.</a:t>
            </a:r>
          </a:p>
          <a:p>
            <a:endParaRPr lang="en-AU" dirty="0" smtClean="0"/>
          </a:p>
          <a:p>
            <a:r>
              <a:rPr lang="en-AU" dirty="0" smtClean="0"/>
              <a:t>Main purpose is to provide goods, services or funds to prevent particular social problems or to continue their work for the benefit of the community (to further a cause).</a:t>
            </a:r>
          </a:p>
          <a:p>
            <a:endParaRPr lang="en-AU" dirty="0" smtClean="0"/>
          </a:p>
          <a:p>
            <a:r>
              <a:rPr lang="en-AU" dirty="0" smtClean="0"/>
              <a:t>Examples include; Salvation Army, McGrath Foundation etc.</a:t>
            </a:r>
          </a:p>
        </p:txBody>
      </p:sp>
    </p:spTree>
    <p:extLst>
      <p:ext uri="{BB962C8B-B14F-4D97-AF65-F5344CB8AC3E}">
        <p14:creationId xmlns:p14="http://schemas.microsoft.com/office/powerpoint/2010/main" val="245663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Public Private Partnerships (PPP)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Corporations invest in public infrastructure</a:t>
            </a:r>
          </a:p>
          <a:p>
            <a:endParaRPr lang="en-AU" dirty="0"/>
          </a:p>
          <a:p>
            <a:r>
              <a:rPr lang="en-AU" dirty="0" smtClean="0"/>
              <a:t>Government retains responsibility of delivery of service</a:t>
            </a:r>
          </a:p>
          <a:p>
            <a:endParaRPr lang="en-AU" dirty="0"/>
          </a:p>
          <a:p>
            <a:r>
              <a:rPr lang="en-AU" dirty="0" err="1" smtClean="0"/>
              <a:t>Eastlink</a:t>
            </a:r>
            <a:r>
              <a:rPr lang="en-AU" dirty="0" smtClean="0"/>
              <a:t> is an example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116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58</TotalTime>
  <Words>186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1.2 Variations in LSOs</vt:lpstr>
      <vt:lpstr>PowerPoint Presentation</vt:lpstr>
      <vt:lpstr>Corporations</vt:lpstr>
      <vt:lpstr>Government Departments</vt:lpstr>
      <vt:lpstr>Not-for-profit organisation</vt:lpstr>
      <vt:lpstr>Public Private Partnerships (PPP)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 Variations in LSOs</dc:title>
  <dc:creator>Michael Tuck</dc:creator>
  <cp:lastModifiedBy>Rodney Hemming</cp:lastModifiedBy>
  <cp:revision>6</cp:revision>
  <dcterms:created xsi:type="dcterms:W3CDTF">2012-11-26T06:10:02Z</dcterms:created>
  <dcterms:modified xsi:type="dcterms:W3CDTF">2012-11-29T20:47:39Z</dcterms:modified>
</cp:coreProperties>
</file>